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14"/>
  </p:notesMasterIdLst>
  <p:sldIdLst>
    <p:sldId id="297" r:id="rId5"/>
    <p:sldId id="289" r:id="rId6"/>
    <p:sldId id="290" r:id="rId7"/>
    <p:sldId id="291" r:id="rId8"/>
    <p:sldId id="292" r:id="rId9"/>
    <p:sldId id="293" r:id="rId10"/>
    <p:sldId id="294" r:id="rId11"/>
    <p:sldId id="295" r:id="rId12"/>
    <p:sldId id="287" r:id="rId1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6016"/>
    <a:srgbClr val="D96E15"/>
    <a:srgbClr val="DC4C12"/>
    <a:srgbClr val="E87D1E"/>
    <a:srgbClr val="8D908D"/>
    <a:srgbClr val="EA6E15"/>
    <a:srgbClr val="996633"/>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1976" y="-1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notesMaster" Target="notesMasters/notesMaster1.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A8BBF514-5106-4730-9C2B-D6BC208AA3BD}" type="slidenum">
              <a:rPr lang="en-US"/>
              <a:pPr>
                <a:defRPr/>
              </a:pPr>
              <a:t>‹#›</a:t>
            </a:fld>
            <a:endParaRPr lang="en-US"/>
          </a:p>
        </p:txBody>
      </p:sp>
    </p:spTree>
    <p:extLst>
      <p:ext uri="{BB962C8B-B14F-4D97-AF65-F5344CB8AC3E}">
        <p14:creationId xmlns:p14="http://schemas.microsoft.com/office/powerpoint/2010/main" val="115693311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hyperlink" Target="http://www.ptslaw.com/" TargetMode="External"/><Relationship Id="rId5" Type="http://schemas.openxmlformats.org/officeDocument/2006/relationships/image" Target="../media/image1.jpeg"/><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deas_Owned2 copy.jpg"/>
          <p:cNvPicPr>
            <a:picLocks noChangeAspect="1"/>
          </p:cNvPicPr>
          <p:nvPr userDrawn="1"/>
        </p:nvPicPr>
        <p:blipFill>
          <a:blip r:embed="rId2" cstate="print"/>
          <a:srcRect/>
          <a:stretch>
            <a:fillRect/>
          </a:stretch>
        </p:blipFill>
        <p:spPr bwMode="auto">
          <a:xfrm>
            <a:off x="6065838" y="895350"/>
            <a:ext cx="2249487" cy="452438"/>
          </a:xfrm>
          <a:prstGeom prst="rect">
            <a:avLst/>
          </a:prstGeom>
          <a:noFill/>
          <a:ln w="9525">
            <a:noFill/>
            <a:miter lim="800000"/>
            <a:headEnd/>
            <a:tailEnd/>
          </a:ln>
        </p:spPr>
      </p:pic>
      <p:pic>
        <p:nvPicPr>
          <p:cNvPr id="5" name="Picture 11" descr="PT_finallogo.jpg"/>
          <p:cNvPicPr>
            <a:picLocks noChangeAspect="1"/>
          </p:cNvPicPr>
          <p:nvPr userDrawn="1"/>
        </p:nvPicPr>
        <p:blipFill>
          <a:blip r:embed="rId3" cstate="print"/>
          <a:srcRect/>
          <a:stretch>
            <a:fillRect/>
          </a:stretch>
        </p:blipFill>
        <p:spPr bwMode="auto">
          <a:xfrm>
            <a:off x="796925" y="566738"/>
            <a:ext cx="3892550" cy="909637"/>
          </a:xfrm>
          <a:prstGeom prst="rect">
            <a:avLst/>
          </a:prstGeom>
          <a:noFill/>
          <a:ln w="9525">
            <a:noFill/>
            <a:miter lim="800000"/>
            <a:headEnd/>
            <a:tailEnd/>
          </a:ln>
        </p:spPr>
      </p:pic>
      <p:sp>
        <p:nvSpPr>
          <p:cNvPr id="6" name="TextBox 5"/>
          <p:cNvSpPr txBox="1"/>
          <p:nvPr userDrawn="1"/>
        </p:nvSpPr>
        <p:spPr>
          <a:xfrm>
            <a:off x="7974013" y="960438"/>
            <a:ext cx="320675" cy="200025"/>
          </a:xfrm>
          <a:prstGeom prst="rect">
            <a:avLst/>
          </a:prstGeom>
          <a:noFill/>
        </p:spPr>
        <p:txBody>
          <a:bodyPr wrap="none">
            <a:spAutoFit/>
          </a:bodyPr>
          <a:lstStyle/>
          <a:p>
            <a:pPr>
              <a:defRPr/>
            </a:pPr>
            <a:r>
              <a:rPr lang="en-US" sz="700" dirty="0">
                <a:solidFill>
                  <a:srgbClr val="8D908D"/>
                </a:solidFill>
                <a:latin typeface="Gotham Book" pitchFamily="50" charset="0"/>
                <a:cs typeface="Gotham Book" pitchFamily="50" charset="0"/>
              </a:rPr>
              <a:t>SM</a:t>
            </a:r>
          </a:p>
        </p:txBody>
      </p:sp>
      <p:sp>
        <p:nvSpPr>
          <p:cNvPr id="7" name="TextBox 4"/>
          <p:cNvSpPr txBox="1">
            <a:spLocks noChangeArrowheads="1"/>
          </p:cNvSpPr>
          <p:nvPr userDrawn="1"/>
        </p:nvSpPr>
        <p:spPr bwMode="auto">
          <a:xfrm>
            <a:off x="909638" y="6113463"/>
            <a:ext cx="7324725" cy="862012"/>
          </a:xfrm>
          <a:prstGeom prst="rect">
            <a:avLst/>
          </a:prstGeom>
          <a:noFill/>
          <a:ln w="9525">
            <a:noFill/>
            <a:miter lim="800000"/>
            <a:headEnd/>
            <a:tailEnd/>
          </a:ln>
        </p:spPr>
        <p:txBody>
          <a:bodyPr>
            <a:spAutoFit/>
          </a:bodyPr>
          <a:lstStyle/>
          <a:p>
            <a:pPr>
              <a:defRPr/>
            </a:pPr>
            <a:r>
              <a:rPr lang="en-US" sz="800" dirty="0">
                <a:solidFill>
                  <a:srgbClr val="8D908D"/>
                </a:solidFill>
              </a:rPr>
              <a:t>© 2015 Patterson Thuente Pedersen, P.A., some rights reserved -  </a:t>
            </a:r>
            <a:r>
              <a:rPr lang="en-US" sz="800" dirty="0">
                <a:solidFill>
                  <a:srgbClr val="8D908D"/>
                </a:solidFill>
                <a:hlinkClick r:id="rId4"/>
              </a:rPr>
              <a:t>www.ptslaw.com</a:t>
            </a:r>
            <a:endParaRPr lang="en-US" sz="800" dirty="0">
              <a:solidFill>
                <a:srgbClr val="8D908D"/>
              </a:solidFill>
            </a:endParaRPr>
          </a:p>
          <a:p>
            <a:pPr>
              <a:defRPr/>
            </a:pPr>
            <a:endParaRPr lang="en-US" sz="800" dirty="0">
              <a:solidFill>
                <a:srgbClr val="8D908D"/>
              </a:solidFill>
            </a:endParaRPr>
          </a:p>
          <a:p>
            <a:pPr>
              <a:defRPr/>
            </a:pPr>
            <a:r>
              <a:rPr lang="en-US" sz="800" dirty="0">
                <a:solidFill>
                  <a:srgbClr val="8D908D"/>
                </a:solidFill>
              </a:rPr>
              <a:t>DISCLAIMER:  This presentation and any information contained herein is intended for informational purposes only and should not be construed as legal advice. Seek competent legal counsel for advice on any legal matter.</a:t>
            </a:r>
          </a:p>
          <a:p>
            <a:pPr>
              <a:defRPr/>
            </a:pPr>
            <a:endParaRPr lang="en-US" dirty="0"/>
          </a:p>
        </p:txBody>
      </p:sp>
      <p:pic>
        <p:nvPicPr>
          <p:cNvPr id="8" name="Picture 14" descr="bars.jpg"/>
          <p:cNvPicPr>
            <a:picLocks noChangeAspect="1"/>
          </p:cNvPicPr>
          <p:nvPr userDrawn="1"/>
        </p:nvPicPr>
        <p:blipFill>
          <a:blip r:embed="rId5" cstate="print"/>
          <a:srcRect/>
          <a:stretch>
            <a:fillRect/>
          </a:stretch>
        </p:blipFill>
        <p:spPr bwMode="auto">
          <a:xfrm>
            <a:off x="0" y="1670050"/>
            <a:ext cx="9144000" cy="427038"/>
          </a:xfrm>
          <a:prstGeom prst="rect">
            <a:avLst/>
          </a:prstGeom>
          <a:noFill/>
          <a:ln w="9525">
            <a:noFill/>
            <a:miter lim="800000"/>
            <a:headEnd/>
            <a:tailEnd/>
          </a:ln>
        </p:spPr>
      </p:pic>
      <p:sp>
        <p:nvSpPr>
          <p:cNvPr id="3074" name="Rectangle 2"/>
          <p:cNvSpPr>
            <a:spLocks noGrp="1" noChangeArrowheads="1"/>
          </p:cNvSpPr>
          <p:nvPr>
            <p:ph type="ctrTitle"/>
          </p:nvPr>
        </p:nvSpPr>
        <p:spPr>
          <a:xfrm>
            <a:off x="1025525" y="2775141"/>
            <a:ext cx="7092950" cy="1470025"/>
          </a:xfrm>
        </p:spPr>
        <p:txBody>
          <a:bodyPr anchor="ctr"/>
          <a:lstStyle>
            <a:lvl1pPr algn="ctr">
              <a:defRPr sz="4000">
                <a:solidFill>
                  <a:srgbClr val="8D908D"/>
                </a:solidFill>
                <a:latin typeface="Verdana" pitchFamily="34" charset="0"/>
              </a:defRPr>
            </a:lvl1pPr>
          </a:lstStyle>
          <a:p>
            <a:r>
              <a:rPr lang="en-US" smtClean="0"/>
              <a:t>Click to edit Master title style</a:t>
            </a:r>
            <a:endParaRPr lang="en-US" dirty="0"/>
          </a:p>
        </p:txBody>
      </p:sp>
      <p:sp>
        <p:nvSpPr>
          <p:cNvPr id="3075" name="Rectangle 3"/>
          <p:cNvSpPr>
            <a:spLocks noGrp="1" noChangeArrowheads="1"/>
          </p:cNvSpPr>
          <p:nvPr>
            <p:ph type="subTitle" idx="1"/>
          </p:nvPr>
        </p:nvSpPr>
        <p:spPr>
          <a:xfrm>
            <a:off x="1371600" y="4318572"/>
            <a:ext cx="6400800" cy="536892"/>
          </a:xfrm>
        </p:spPr>
        <p:txBody>
          <a:bodyPr lIns="0" tIns="0" rIns="0" bIns="0"/>
          <a:lstStyle>
            <a:lvl1pPr marL="0" indent="234950" algn="ctr">
              <a:lnSpc>
                <a:spcPct val="100000"/>
              </a:lnSpc>
              <a:buFont typeface="Wingdings" pitchFamily="2" charset="2"/>
              <a:buNone/>
              <a:defRPr>
                <a:solidFill>
                  <a:srgbClr val="8D908D"/>
                </a:solidFill>
                <a:latin typeface="Verdana" pitchFamily="34" charset="0"/>
              </a:defRPr>
            </a:lvl1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21957" y="1005840"/>
            <a:ext cx="7618539" cy="620713"/>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5216" y="1911096"/>
            <a:ext cx="8451850" cy="27622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4"/>
          <p:cNvSpPr>
            <a:spLocks noGrp="1" noChangeArrowheads="1"/>
          </p:cNvSpPr>
          <p:nvPr>
            <p:ph type="dt" sz="half" idx="10"/>
          </p:nvPr>
        </p:nvSpPr>
        <p:spPr>
          <a:xfrm>
            <a:off x="914400" y="6492875"/>
            <a:ext cx="1252538" cy="228600"/>
          </a:xfrm>
        </p:spPr>
        <p:txBody>
          <a:bodyPr/>
          <a:lstStyle>
            <a:lvl1pPr>
              <a:defRPr/>
            </a:lvl1pPr>
          </a:lstStyle>
          <a:p>
            <a:pPr>
              <a:defRPr/>
            </a:pPr>
            <a:fld id="{3FF030AC-3CE3-4929-84CE-8D8520B3949D}" type="datetime4">
              <a:rPr lang="en-US"/>
              <a:pPr>
                <a:defRPr/>
              </a:pPr>
              <a:t>July 3, 2016</a:t>
            </a:fld>
            <a:endParaRPr lang="en-US"/>
          </a:p>
        </p:txBody>
      </p:sp>
      <p:sp>
        <p:nvSpPr>
          <p:cNvPr id="5" name="Rectangle 6"/>
          <p:cNvSpPr>
            <a:spLocks noGrp="1" noChangeArrowheads="1"/>
          </p:cNvSpPr>
          <p:nvPr>
            <p:ph type="sldNum" sz="quarter" idx="11"/>
          </p:nvPr>
        </p:nvSpPr>
        <p:spPr/>
        <p:txBody>
          <a:bodyPr/>
          <a:lstStyle>
            <a:lvl1pPr>
              <a:defRPr/>
            </a:lvl1pPr>
          </a:lstStyle>
          <a:p>
            <a:pPr>
              <a:defRPr/>
            </a:pPr>
            <a:fld id="{26725E21-63CE-4E8B-96F7-191AFD7E9CF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I">
    <p:spTree>
      <p:nvGrpSpPr>
        <p:cNvPr id="1" name=""/>
        <p:cNvGrpSpPr/>
        <p:nvPr/>
      </p:nvGrpSpPr>
      <p:grpSpPr>
        <a:xfrm>
          <a:off x="0" y="0"/>
          <a:ext cx="0" cy="0"/>
          <a:chOff x="0" y="0"/>
          <a:chExt cx="0" cy="0"/>
        </a:xfrm>
      </p:grpSpPr>
      <p:sp>
        <p:nvSpPr>
          <p:cNvPr id="7" name="Picture Placeholder 2"/>
          <p:cNvSpPr>
            <a:spLocks noGrp="1"/>
          </p:cNvSpPr>
          <p:nvPr>
            <p:ph type="pic" idx="1"/>
          </p:nvPr>
        </p:nvSpPr>
        <p:spPr>
          <a:xfrm>
            <a:off x="909784" y="1016813"/>
            <a:ext cx="7883341" cy="453338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2" name="Title 1"/>
          <p:cNvSpPr>
            <a:spLocks noGrp="1"/>
          </p:cNvSpPr>
          <p:nvPr>
            <p:ph type="title"/>
          </p:nvPr>
        </p:nvSpPr>
        <p:spPr>
          <a:xfrm>
            <a:off x="914400" y="5029200"/>
            <a:ext cx="7772400" cy="1362075"/>
          </a:xfrm>
        </p:spPr>
        <p:txBody>
          <a:bodyPr/>
          <a:lstStyle>
            <a:lvl1pPr algn="l">
              <a:defRPr sz="3600" b="0" cap="none">
                <a:solidFill>
                  <a:srgbClr val="E87D1E"/>
                </a:solidFill>
              </a:defRPr>
            </a:lvl1pPr>
          </a:lstStyle>
          <a:p>
            <a:r>
              <a:rPr lang="en-US" smtClean="0"/>
              <a:t>Click to edit Master title style</a:t>
            </a:r>
            <a:endParaRPr lang="en-US" dirty="0"/>
          </a:p>
        </p:txBody>
      </p:sp>
      <p:sp>
        <p:nvSpPr>
          <p:cNvPr id="4" name="Rectangle 4"/>
          <p:cNvSpPr>
            <a:spLocks noGrp="1" noChangeArrowheads="1"/>
          </p:cNvSpPr>
          <p:nvPr>
            <p:ph type="dt" sz="half" idx="10"/>
          </p:nvPr>
        </p:nvSpPr>
        <p:spPr>
          <a:ln/>
        </p:spPr>
        <p:txBody>
          <a:bodyPr/>
          <a:lstStyle>
            <a:lvl1pPr>
              <a:defRPr/>
            </a:lvl1pPr>
          </a:lstStyle>
          <a:p>
            <a:pPr>
              <a:defRPr/>
            </a:pPr>
            <a:fld id="{8D1D59B1-E9E1-4A09-9FE1-75B4EA6BDF21}" type="datetime4">
              <a:rPr lang="en-US"/>
              <a:pPr>
                <a:defRPr/>
              </a:pPr>
              <a:t>July 3, 2016</a:t>
            </a:fld>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fld id="{60896182-FA85-4BF1-BB68-52BE289E344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II">
    <p:spTree>
      <p:nvGrpSpPr>
        <p:cNvPr id="1" name=""/>
        <p:cNvGrpSpPr/>
        <p:nvPr/>
      </p:nvGrpSpPr>
      <p:grpSpPr>
        <a:xfrm>
          <a:off x="0" y="0"/>
          <a:ext cx="0" cy="0"/>
          <a:chOff x="0" y="0"/>
          <a:chExt cx="0" cy="0"/>
        </a:xfrm>
      </p:grpSpPr>
      <p:sp>
        <p:nvSpPr>
          <p:cNvPr id="2" name="Title 1"/>
          <p:cNvSpPr>
            <a:spLocks noGrp="1"/>
          </p:cNvSpPr>
          <p:nvPr>
            <p:ph type="title"/>
          </p:nvPr>
        </p:nvSpPr>
        <p:spPr>
          <a:xfrm>
            <a:off x="914400" y="5029200"/>
            <a:ext cx="8229600" cy="795528"/>
          </a:xfrm>
        </p:spPr>
        <p:txBody>
          <a:bodyPr anchor="b"/>
          <a:lstStyle>
            <a:lvl1pPr algn="l">
              <a:defRPr sz="3600" b="0"/>
            </a:lvl1pPr>
          </a:lstStyle>
          <a:p>
            <a:r>
              <a:rPr lang="en-US" smtClean="0"/>
              <a:t>Click to edit Master title style</a:t>
            </a:r>
            <a:endParaRPr lang="en-US" dirty="0"/>
          </a:p>
        </p:txBody>
      </p:sp>
      <p:sp>
        <p:nvSpPr>
          <p:cNvPr id="3" name="Picture Placeholder 2"/>
          <p:cNvSpPr>
            <a:spLocks noGrp="1"/>
          </p:cNvSpPr>
          <p:nvPr>
            <p:ph type="pic" idx="1"/>
          </p:nvPr>
        </p:nvSpPr>
        <p:spPr>
          <a:xfrm>
            <a:off x="0" y="2084832"/>
            <a:ext cx="9144000" cy="277063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Rectangle 4"/>
          <p:cNvSpPr>
            <a:spLocks noGrp="1" noChangeArrowheads="1"/>
          </p:cNvSpPr>
          <p:nvPr>
            <p:ph type="dt" sz="half" idx="10"/>
          </p:nvPr>
        </p:nvSpPr>
        <p:spPr>
          <a:ln/>
        </p:spPr>
        <p:txBody>
          <a:bodyPr/>
          <a:lstStyle>
            <a:lvl1pPr>
              <a:defRPr/>
            </a:lvl1pPr>
          </a:lstStyle>
          <a:p>
            <a:pPr>
              <a:defRPr/>
            </a:pPr>
            <a:fld id="{4A38BBF8-A315-4B62-970E-716EE901ABB3}" type="datetime4">
              <a:rPr lang="en-US"/>
              <a:pPr>
                <a:defRPr/>
              </a:pPr>
              <a:t>July 3, 2016</a:t>
            </a:fld>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fld id="{056FD2BE-711F-4B00-8150-B14B90D0C7F3}"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Side-by-side content">
    <p:spTree>
      <p:nvGrpSpPr>
        <p:cNvPr id="1" name=""/>
        <p:cNvGrpSpPr/>
        <p:nvPr/>
      </p:nvGrpSpPr>
      <p:grpSpPr>
        <a:xfrm>
          <a:off x="0" y="0"/>
          <a:ext cx="0" cy="0"/>
          <a:chOff x="0" y="0"/>
          <a:chExt cx="0" cy="0"/>
        </a:xfrm>
      </p:grpSpPr>
      <p:sp>
        <p:nvSpPr>
          <p:cNvPr id="2" name="Title 1"/>
          <p:cNvSpPr>
            <a:spLocks noGrp="1"/>
          </p:cNvSpPr>
          <p:nvPr>
            <p:ph type="title"/>
          </p:nvPr>
        </p:nvSpPr>
        <p:spPr>
          <a:xfrm>
            <a:off x="923544" y="1005840"/>
            <a:ext cx="8229600" cy="620713"/>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71475" y="1847850"/>
            <a:ext cx="4149725" cy="2762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73600" y="1847850"/>
            <a:ext cx="4149725" cy="2762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1B6DFF5F-8B3F-4087-BFEA-71B9E66FD30D}" type="datetime4">
              <a:rPr lang="en-US"/>
              <a:pPr>
                <a:defRPr/>
              </a:pPr>
              <a:t>July 3, 2016</a:t>
            </a:fld>
            <a:endParaRPr lang="en-US"/>
          </a:p>
        </p:txBody>
      </p:sp>
      <p:sp>
        <p:nvSpPr>
          <p:cNvPr id="6" name="Rectangle 6"/>
          <p:cNvSpPr>
            <a:spLocks noGrp="1" noChangeArrowheads="1"/>
          </p:cNvSpPr>
          <p:nvPr>
            <p:ph type="sldNum" sz="quarter" idx="11"/>
          </p:nvPr>
        </p:nvSpPr>
        <p:spPr>
          <a:ln/>
        </p:spPr>
        <p:txBody>
          <a:bodyPr/>
          <a:lstStyle>
            <a:lvl1pPr>
              <a:defRPr/>
            </a:lvl1pPr>
          </a:lstStyle>
          <a:p>
            <a:pPr>
              <a:defRPr/>
            </a:pPr>
            <a:fld id="{A40CF5FE-FBEC-456A-8BE9-16E0D7A8E85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slide">
    <p:spTree>
      <p:nvGrpSpPr>
        <p:cNvPr id="1" name=""/>
        <p:cNvGrpSpPr/>
        <p:nvPr/>
      </p:nvGrpSpPr>
      <p:grpSpPr>
        <a:xfrm>
          <a:off x="0" y="0"/>
          <a:ext cx="0" cy="0"/>
          <a:chOff x="0" y="0"/>
          <a:chExt cx="0" cy="0"/>
        </a:xfrm>
      </p:grpSpPr>
      <p:sp>
        <p:nvSpPr>
          <p:cNvPr id="4" name="Rectangle 3"/>
          <p:cNvSpPr/>
          <p:nvPr userDrawn="1"/>
        </p:nvSpPr>
        <p:spPr>
          <a:xfrm>
            <a:off x="6845300" y="5865813"/>
            <a:ext cx="2070100" cy="5318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5" name="Picture 11" descr="PT_finallogo.jpg"/>
          <p:cNvPicPr>
            <a:picLocks noChangeAspect="1"/>
          </p:cNvPicPr>
          <p:nvPr userDrawn="1"/>
        </p:nvPicPr>
        <p:blipFill>
          <a:blip r:embed="rId2" cstate="print"/>
          <a:srcRect/>
          <a:stretch>
            <a:fillRect/>
          </a:stretch>
        </p:blipFill>
        <p:spPr bwMode="auto">
          <a:xfrm>
            <a:off x="2763838" y="3006725"/>
            <a:ext cx="3616325" cy="844550"/>
          </a:xfrm>
          <a:prstGeom prst="rect">
            <a:avLst/>
          </a:prstGeom>
          <a:noFill/>
          <a:ln w="9525">
            <a:noFill/>
            <a:miter lim="800000"/>
            <a:headEnd/>
            <a:tailEnd/>
          </a:ln>
        </p:spPr>
      </p:pic>
      <p:sp>
        <p:nvSpPr>
          <p:cNvPr id="2" name="Title 1"/>
          <p:cNvSpPr>
            <a:spLocks noGrp="1"/>
          </p:cNvSpPr>
          <p:nvPr>
            <p:ph type="title"/>
          </p:nvPr>
        </p:nvSpPr>
        <p:spPr>
          <a:xfrm>
            <a:off x="457200" y="914400"/>
            <a:ext cx="8229600" cy="620713"/>
          </a:xfrm>
        </p:spPr>
        <p:txBody>
          <a:bodyPr/>
          <a:lstStyle>
            <a:lvl1pPr algn="ctr">
              <a:defRPr sz="4000">
                <a:solidFill>
                  <a:srgbClr val="E87D1E"/>
                </a:solidFill>
              </a:defRPr>
            </a:lvl1pPr>
          </a:lstStyle>
          <a:p>
            <a:r>
              <a:rPr lang="en-US" smtClean="0"/>
              <a:t>Click to edit Master title style</a:t>
            </a:r>
            <a:endParaRPr lang="en-US" dirty="0"/>
          </a:p>
        </p:txBody>
      </p:sp>
      <p:sp>
        <p:nvSpPr>
          <p:cNvPr id="17" name="Text Placeholder 16"/>
          <p:cNvSpPr>
            <a:spLocks noGrp="1"/>
          </p:cNvSpPr>
          <p:nvPr>
            <p:ph type="body" sz="quarter" idx="17"/>
          </p:nvPr>
        </p:nvSpPr>
        <p:spPr>
          <a:xfrm>
            <a:off x="1717325" y="5135563"/>
            <a:ext cx="5709351" cy="914400"/>
          </a:xfrm>
        </p:spPr>
        <p:txBody>
          <a:bodyPr/>
          <a:lstStyle>
            <a:lvl1pPr>
              <a:buNone/>
              <a:defRPr baseline="0">
                <a:solidFill>
                  <a:schemeClr val="bg1">
                    <a:lumMod val="50000"/>
                  </a:schemeClr>
                </a:solidFill>
                <a:latin typeface="+mj-lt"/>
              </a:defRPr>
            </a:lvl1pPr>
          </a:lstStyle>
          <a:p>
            <a:pPr lvl="0"/>
            <a:r>
              <a:rPr lang="en-US" smtClean="0"/>
              <a:t>Click to edit Master text styles</a:t>
            </a:r>
          </a:p>
        </p:txBody>
      </p:sp>
      <p:sp>
        <p:nvSpPr>
          <p:cNvPr id="6" name="Date Placeholder 2"/>
          <p:cNvSpPr>
            <a:spLocks noGrp="1"/>
          </p:cNvSpPr>
          <p:nvPr>
            <p:ph type="dt" sz="half" idx="18"/>
          </p:nvPr>
        </p:nvSpPr>
        <p:spPr/>
        <p:txBody>
          <a:bodyPr/>
          <a:lstStyle>
            <a:lvl1pPr>
              <a:defRPr/>
            </a:lvl1pPr>
          </a:lstStyle>
          <a:p>
            <a:pPr>
              <a:defRPr/>
            </a:pPr>
            <a:fld id="{A4479465-6D32-49DA-A732-4412FD60AF33}" type="datetime4">
              <a:rPr lang="en-US"/>
              <a:pPr>
                <a:defRPr/>
              </a:pPr>
              <a:t>July 3, 2016</a:t>
            </a:fld>
            <a:endParaRPr lang="en-US"/>
          </a:p>
        </p:txBody>
      </p:sp>
      <p:sp>
        <p:nvSpPr>
          <p:cNvPr id="7" name="Slide Number Placeholder 3"/>
          <p:cNvSpPr>
            <a:spLocks noGrp="1"/>
          </p:cNvSpPr>
          <p:nvPr>
            <p:ph type="sldNum" sz="quarter" idx="19"/>
          </p:nvPr>
        </p:nvSpPr>
        <p:spPr/>
        <p:txBody>
          <a:bodyPr/>
          <a:lstStyle>
            <a:lvl1pPr>
              <a:defRPr/>
            </a:lvl1pPr>
          </a:lstStyle>
          <a:p>
            <a:pPr>
              <a:defRPr/>
            </a:pPr>
            <a:fld id="{DC4173E8-AF03-45E0-A955-68C7EAC5029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23544" y="1005840"/>
            <a:ext cx="8229600" cy="620713"/>
          </a:xfrm>
        </p:spPr>
        <p:txBody>
          <a:bodyPr/>
          <a:lstStyle/>
          <a:p>
            <a:r>
              <a:rPr lang="en-US" smtClean="0"/>
              <a:t>Click to edit Master title style</a:t>
            </a:r>
            <a:endParaRPr lang="en-US" dirty="0"/>
          </a:p>
        </p:txBody>
      </p:sp>
      <p:sp>
        <p:nvSpPr>
          <p:cNvPr id="3" name="Rectangle 4"/>
          <p:cNvSpPr>
            <a:spLocks noGrp="1" noChangeArrowheads="1"/>
          </p:cNvSpPr>
          <p:nvPr>
            <p:ph type="dt" sz="half" idx="10"/>
          </p:nvPr>
        </p:nvSpPr>
        <p:spPr>
          <a:ln/>
        </p:spPr>
        <p:txBody>
          <a:bodyPr/>
          <a:lstStyle>
            <a:lvl1pPr>
              <a:defRPr/>
            </a:lvl1pPr>
          </a:lstStyle>
          <a:p>
            <a:pPr>
              <a:defRPr/>
            </a:pPr>
            <a:fld id="{B82106FD-8BCA-45BD-A678-ABE2BFE6D73C}" type="datetime4">
              <a:rPr lang="en-US"/>
              <a:pPr>
                <a:defRPr/>
              </a:pPr>
              <a:t>July 3, 2016</a:t>
            </a:fld>
            <a:endParaRPr lang="en-US"/>
          </a:p>
        </p:txBody>
      </p:sp>
      <p:sp>
        <p:nvSpPr>
          <p:cNvPr id="4" name="Rectangle 6"/>
          <p:cNvSpPr>
            <a:spLocks noGrp="1" noChangeArrowheads="1"/>
          </p:cNvSpPr>
          <p:nvPr>
            <p:ph type="sldNum" sz="quarter" idx="11"/>
          </p:nvPr>
        </p:nvSpPr>
        <p:spPr>
          <a:ln/>
        </p:spPr>
        <p:txBody>
          <a:bodyPr/>
          <a:lstStyle>
            <a:lvl1pPr>
              <a:defRPr/>
            </a:lvl1pPr>
          </a:lstStyle>
          <a:p>
            <a:pPr>
              <a:defRPr/>
            </a:pPr>
            <a:fld id="{F0A24A9E-AA23-4DB0-BC7A-69A84E90B14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3E657E74-3214-4907-8471-672153E7739D}" type="datetime4">
              <a:rPr lang="en-US"/>
              <a:pPr>
                <a:defRPr/>
              </a:pPr>
              <a:t>July 3, 2016</a:t>
            </a:fld>
            <a:endParaRPr lang="en-US"/>
          </a:p>
        </p:txBody>
      </p:sp>
      <p:sp>
        <p:nvSpPr>
          <p:cNvPr id="3" name="Rectangle 6"/>
          <p:cNvSpPr>
            <a:spLocks noGrp="1" noChangeArrowheads="1"/>
          </p:cNvSpPr>
          <p:nvPr>
            <p:ph type="sldNum" sz="quarter" idx="11"/>
          </p:nvPr>
        </p:nvSpPr>
        <p:spPr>
          <a:ln/>
        </p:spPr>
        <p:txBody>
          <a:bodyPr/>
          <a:lstStyle>
            <a:lvl1pPr>
              <a:defRPr/>
            </a:lvl1pPr>
          </a:lstStyle>
          <a:p>
            <a:pPr>
              <a:defRPr/>
            </a:pPr>
            <a:fld id="{A9D786A6-081A-43B3-A637-C97EFF534B4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jpeg"/><Relationship Id="rId12" Type="http://schemas.openxmlformats.org/officeDocument/2006/relationships/image" Target="../media/image3.png"/><Relationship Id="rId13"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theme" Target="../theme/theme1.xml"/><Relationship Id="rId10"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0" descr="PPT_bars copy.jpg"/>
          <p:cNvPicPr>
            <a:picLocks noChangeAspect="1"/>
          </p:cNvPicPr>
          <p:nvPr/>
        </p:nvPicPr>
        <p:blipFill>
          <a:blip r:embed="rId10" cstate="print"/>
          <a:srcRect/>
          <a:stretch>
            <a:fillRect/>
          </a:stretch>
        </p:blipFill>
        <p:spPr bwMode="auto">
          <a:xfrm>
            <a:off x="0" y="252413"/>
            <a:ext cx="9144000" cy="427037"/>
          </a:xfrm>
          <a:prstGeom prst="rect">
            <a:avLst/>
          </a:prstGeom>
          <a:noFill/>
          <a:ln w="9525">
            <a:noFill/>
            <a:miter lim="800000"/>
            <a:headEnd/>
            <a:tailEnd/>
          </a:ln>
        </p:spPr>
      </p:pic>
      <p:sp>
        <p:nvSpPr>
          <p:cNvPr id="1027" name="Rectangle 2"/>
          <p:cNvSpPr>
            <a:spLocks noGrp="1" noChangeArrowheads="1"/>
          </p:cNvSpPr>
          <p:nvPr>
            <p:ph type="title"/>
          </p:nvPr>
        </p:nvSpPr>
        <p:spPr bwMode="auto">
          <a:xfrm>
            <a:off x="914400" y="914400"/>
            <a:ext cx="8229600" cy="6207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title style</a:t>
            </a:r>
          </a:p>
        </p:txBody>
      </p:sp>
      <p:sp>
        <p:nvSpPr>
          <p:cNvPr id="1028" name="Rectangle 3"/>
          <p:cNvSpPr>
            <a:spLocks noGrp="1" noChangeArrowheads="1"/>
          </p:cNvSpPr>
          <p:nvPr>
            <p:ph type="body" idx="1"/>
          </p:nvPr>
        </p:nvSpPr>
        <p:spPr bwMode="auto">
          <a:xfrm>
            <a:off x="593725" y="1600200"/>
            <a:ext cx="8451850" cy="43799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p:txBody>
      </p:sp>
      <p:sp>
        <p:nvSpPr>
          <p:cNvPr id="1032" name="Rectangle 8"/>
          <p:cNvSpPr>
            <a:spLocks noChangeArrowheads="1"/>
          </p:cNvSpPr>
          <p:nvPr/>
        </p:nvSpPr>
        <p:spPr bwMode="auto">
          <a:xfrm>
            <a:off x="825500" y="6519863"/>
            <a:ext cx="8318500" cy="165100"/>
          </a:xfrm>
          <a:prstGeom prst="rect">
            <a:avLst/>
          </a:prstGeom>
          <a:solidFill>
            <a:srgbClr val="8D908D"/>
          </a:solidFill>
          <a:ln w="9525">
            <a:noFill/>
            <a:miter lim="800000"/>
            <a:headEnd/>
            <a:tailEnd/>
          </a:ln>
          <a:effectLst/>
        </p:spPr>
        <p:txBody>
          <a:bodyPr wrap="none" anchor="ctr"/>
          <a:lstStyle/>
          <a:p>
            <a:pPr>
              <a:defRPr/>
            </a:pPr>
            <a:endParaRPr lang="en-US"/>
          </a:p>
        </p:txBody>
      </p:sp>
      <p:sp>
        <p:nvSpPr>
          <p:cNvPr id="1033" name="Rectangle 9"/>
          <p:cNvSpPr>
            <a:spLocks noChangeArrowheads="1"/>
          </p:cNvSpPr>
          <p:nvPr/>
        </p:nvSpPr>
        <p:spPr bwMode="auto">
          <a:xfrm>
            <a:off x="-15875" y="6521450"/>
            <a:ext cx="904875" cy="165100"/>
          </a:xfrm>
          <a:prstGeom prst="rect">
            <a:avLst/>
          </a:prstGeom>
          <a:solidFill>
            <a:srgbClr val="D86016"/>
          </a:solidFill>
          <a:ln w="9525">
            <a:noFill/>
            <a:miter lim="800000"/>
            <a:headEnd/>
            <a:tailEnd/>
          </a:ln>
          <a:effectLst/>
        </p:spPr>
        <p:txBody>
          <a:bodyPr wrap="none" anchor="ctr"/>
          <a:lstStyle/>
          <a:p>
            <a:pPr>
              <a:defRPr/>
            </a:pPr>
            <a:endParaRPr lang="en-US"/>
          </a:p>
        </p:txBody>
      </p:sp>
      <p:sp>
        <p:nvSpPr>
          <p:cNvPr id="2" name="Rectangle 4"/>
          <p:cNvSpPr>
            <a:spLocks noGrp="1" noChangeArrowheads="1"/>
          </p:cNvSpPr>
          <p:nvPr>
            <p:ph type="dt" sz="half" idx="2"/>
          </p:nvPr>
        </p:nvSpPr>
        <p:spPr bwMode="auto">
          <a:xfrm>
            <a:off x="914400" y="6492875"/>
            <a:ext cx="140335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800">
                <a:solidFill>
                  <a:schemeClr val="bg1"/>
                </a:solidFill>
                <a:latin typeface="Verdana" pitchFamily="34" charset="0"/>
                <a:cs typeface="Arial" charset="0"/>
              </a:defRPr>
            </a:lvl1pPr>
          </a:lstStyle>
          <a:p>
            <a:pPr>
              <a:defRPr/>
            </a:pPr>
            <a:fld id="{EAA9464D-D348-440B-ACB7-806FC7BBD164}" type="datetime4">
              <a:rPr lang="en-US"/>
              <a:pPr>
                <a:defRPr/>
              </a:pPr>
              <a:t>July 3, 2016</a:t>
            </a:fld>
            <a:endParaRPr lang="en-US"/>
          </a:p>
        </p:txBody>
      </p:sp>
      <p:sp>
        <p:nvSpPr>
          <p:cNvPr id="1030" name="Rectangle 6"/>
          <p:cNvSpPr>
            <a:spLocks noGrp="1" noChangeArrowheads="1"/>
          </p:cNvSpPr>
          <p:nvPr>
            <p:ph type="sldNum" sz="quarter" idx="4"/>
          </p:nvPr>
        </p:nvSpPr>
        <p:spPr bwMode="auto">
          <a:xfrm>
            <a:off x="0" y="6489700"/>
            <a:ext cx="887413" cy="1619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800">
                <a:solidFill>
                  <a:schemeClr val="bg1"/>
                </a:solidFill>
                <a:latin typeface="Verdana" pitchFamily="34" charset="0"/>
                <a:cs typeface="Arial" charset="0"/>
              </a:defRPr>
            </a:lvl1pPr>
          </a:lstStyle>
          <a:p>
            <a:pPr>
              <a:defRPr/>
            </a:pPr>
            <a:fld id="{DCAE14CF-F54C-4A97-83DC-45B66CB637C9}" type="slidenum">
              <a:rPr lang="en-US"/>
              <a:pPr>
                <a:defRPr/>
              </a:pPr>
              <a:t>‹#›</a:t>
            </a:fld>
            <a:endParaRPr lang="en-US"/>
          </a:p>
        </p:txBody>
      </p:sp>
      <p:sp>
        <p:nvSpPr>
          <p:cNvPr id="1052" name="Line 28"/>
          <p:cNvSpPr>
            <a:spLocks noChangeShapeType="1"/>
          </p:cNvSpPr>
          <p:nvPr/>
        </p:nvSpPr>
        <p:spPr bwMode="auto">
          <a:xfrm flipV="1">
            <a:off x="901700" y="6505575"/>
            <a:ext cx="0" cy="327025"/>
          </a:xfrm>
          <a:prstGeom prst="line">
            <a:avLst/>
          </a:prstGeom>
          <a:noFill/>
          <a:ln w="25400">
            <a:solidFill>
              <a:schemeClr val="bg1"/>
            </a:solidFill>
            <a:round/>
            <a:headEnd/>
            <a:tailEnd/>
          </a:ln>
          <a:effectLst/>
        </p:spPr>
        <p:txBody>
          <a:bodyPr/>
          <a:lstStyle/>
          <a:p>
            <a:pPr>
              <a:defRPr/>
            </a:pPr>
            <a:endParaRPr lang="en-US"/>
          </a:p>
        </p:txBody>
      </p:sp>
      <p:pic>
        <p:nvPicPr>
          <p:cNvPr id="1034" name="Picture 16" descr="PT_finallogo.jpg"/>
          <p:cNvPicPr>
            <a:picLocks noChangeAspect="1"/>
          </p:cNvPicPr>
          <p:nvPr/>
        </p:nvPicPr>
        <p:blipFill>
          <a:blip r:embed="rId11" cstate="print"/>
          <a:srcRect/>
          <a:stretch>
            <a:fillRect/>
          </a:stretch>
        </p:blipFill>
        <p:spPr bwMode="auto">
          <a:xfrm>
            <a:off x="7372350" y="6115050"/>
            <a:ext cx="1450975" cy="33972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56" r:id="rId1"/>
    <p:sldLayoutId id="2147483857" r:id="rId2"/>
    <p:sldLayoutId id="2147483851" r:id="rId3"/>
    <p:sldLayoutId id="2147483852" r:id="rId4"/>
    <p:sldLayoutId id="2147483853" r:id="rId5"/>
    <p:sldLayoutId id="2147483858" r:id="rId6"/>
    <p:sldLayoutId id="2147483854" r:id="rId7"/>
    <p:sldLayoutId id="2147483855" r:id="rId8"/>
  </p:sldLayoutIdLst>
  <p:hf hdr="0" ftr="0"/>
  <p:txStyles>
    <p:titleStyle>
      <a:lvl1pPr algn="l" rtl="0" fontAlgn="base">
        <a:spcBef>
          <a:spcPct val="0"/>
        </a:spcBef>
        <a:spcAft>
          <a:spcPct val="0"/>
        </a:spcAft>
        <a:defRPr sz="2400">
          <a:solidFill>
            <a:srgbClr val="E87D1E"/>
          </a:solidFill>
          <a:latin typeface="+mj-lt"/>
          <a:ea typeface="+mj-ea"/>
          <a:cs typeface="+mj-cs"/>
        </a:defRPr>
      </a:lvl1pPr>
      <a:lvl2pPr algn="l" rtl="0" fontAlgn="base">
        <a:spcBef>
          <a:spcPct val="0"/>
        </a:spcBef>
        <a:spcAft>
          <a:spcPct val="0"/>
        </a:spcAft>
        <a:defRPr sz="2400">
          <a:solidFill>
            <a:srgbClr val="E87D1E"/>
          </a:solidFill>
          <a:latin typeface="Arial" charset="0"/>
          <a:cs typeface="Arial" charset="0"/>
        </a:defRPr>
      </a:lvl2pPr>
      <a:lvl3pPr algn="l" rtl="0" fontAlgn="base">
        <a:spcBef>
          <a:spcPct val="0"/>
        </a:spcBef>
        <a:spcAft>
          <a:spcPct val="0"/>
        </a:spcAft>
        <a:defRPr sz="2400">
          <a:solidFill>
            <a:srgbClr val="E87D1E"/>
          </a:solidFill>
          <a:latin typeface="Arial" charset="0"/>
          <a:cs typeface="Arial" charset="0"/>
        </a:defRPr>
      </a:lvl3pPr>
      <a:lvl4pPr algn="l" rtl="0" fontAlgn="base">
        <a:spcBef>
          <a:spcPct val="0"/>
        </a:spcBef>
        <a:spcAft>
          <a:spcPct val="0"/>
        </a:spcAft>
        <a:defRPr sz="2400">
          <a:solidFill>
            <a:srgbClr val="E87D1E"/>
          </a:solidFill>
          <a:latin typeface="Arial" charset="0"/>
          <a:cs typeface="Arial" charset="0"/>
        </a:defRPr>
      </a:lvl4pPr>
      <a:lvl5pPr algn="l" rtl="0" fontAlgn="base">
        <a:spcBef>
          <a:spcPct val="0"/>
        </a:spcBef>
        <a:spcAft>
          <a:spcPct val="0"/>
        </a:spcAft>
        <a:defRPr sz="2400">
          <a:solidFill>
            <a:srgbClr val="E87D1E"/>
          </a:solidFill>
          <a:latin typeface="Arial" charset="0"/>
          <a:cs typeface="Arial" charset="0"/>
        </a:defRPr>
      </a:lvl5pPr>
      <a:lvl6pPr marL="457200" algn="l" rtl="0" eaLnBrk="1" fontAlgn="base" hangingPunct="1">
        <a:spcBef>
          <a:spcPct val="0"/>
        </a:spcBef>
        <a:spcAft>
          <a:spcPct val="0"/>
        </a:spcAft>
        <a:defRPr sz="2400">
          <a:solidFill>
            <a:srgbClr val="D86016"/>
          </a:solidFill>
          <a:latin typeface="Arial" charset="0"/>
          <a:cs typeface="Arial" charset="0"/>
        </a:defRPr>
      </a:lvl6pPr>
      <a:lvl7pPr marL="914400" algn="l" rtl="0" eaLnBrk="1" fontAlgn="base" hangingPunct="1">
        <a:spcBef>
          <a:spcPct val="0"/>
        </a:spcBef>
        <a:spcAft>
          <a:spcPct val="0"/>
        </a:spcAft>
        <a:defRPr sz="2400">
          <a:solidFill>
            <a:srgbClr val="D86016"/>
          </a:solidFill>
          <a:latin typeface="Arial" charset="0"/>
          <a:cs typeface="Arial" charset="0"/>
        </a:defRPr>
      </a:lvl7pPr>
      <a:lvl8pPr marL="1371600" algn="l" rtl="0" eaLnBrk="1" fontAlgn="base" hangingPunct="1">
        <a:spcBef>
          <a:spcPct val="0"/>
        </a:spcBef>
        <a:spcAft>
          <a:spcPct val="0"/>
        </a:spcAft>
        <a:defRPr sz="2400">
          <a:solidFill>
            <a:srgbClr val="D86016"/>
          </a:solidFill>
          <a:latin typeface="Arial" charset="0"/>
          <a:cs typeface="Arial" charset="0"/>
        </a:defRPr>
      </a:lvl8pPr>
      <a:lvl9pPr marL="1828800" algn="l" rtl="0" eaLnBrk="1" fontAlgn="base" hangingPunct="1">
        <a:spcBef>
          <a:spcPct val="0"/>
        </a:spcBef>
        <a:spcAft>
          <a:spcPct val="0"/>
        </a:spcAft>
        <a:defRPr sz="2400">
          <a:solidFill>
            <a:srgbClr val="D86016"/>
          </a:solidFill>
          <a:latin typeface="Arial" charset="0"/>
          <a:cs typeface="Arial" charset="0"/>
        </a:defRPr>
      </a:lvl9pPr>
    </p:titleStyle>
    <p:bodyStyle>
      <a:lvl1pPr marL="457200" indent="-222250" algn="l" rtl="0" fontAlgn="base">
        <a:lnSpc>
          <a:spcPct val="150000"/>
        </a:lnSpc>
        <a:spcBef>
          <a:spcPct val="20000"/>
        </a:spcBef>
        <a:spcAft>
          <a:spcPct val="0"/>
        </a:spcAft>
        <a:buClr>
          <a:srgbClr val="8D908D"/>
        </a:buClr>
        <a:buSzPct val="70000"/>
        <a:buFont typeface="Wingdings" charset="2"/>
        <a:buBlip>
          <a:blip r:embed="rId12"/>
        </a:buBlip>
        <a:defRPr>
          <a:solidFill>
            <a:schemeClr val="tx1"/>
          </a:solidFill>
          <a:latin typeface="+mn-lt"/>
          <a:ea typeface="+mn-ea"/>
          <a:cs typeface="+mn-cs"/>
        </a:defRPr>
      </a:lvl1pPr>
      <a:lvl2pPr marL="754063" indent="-182563" algn="l" rtl="0" fontAlgn="base">
        <a:spcBef>
          <a:spcPct val="0"/>
        </a:spcBef>
        <a:spcAft>
          <a:spcPct val="20000"/>
        </a:spcAft>
        <a:buClr>
          <a:srgbClr val="CD4511"/>
        </a:buClr>
        <a:buSzPct val="50000"/>
        <a:buFont typeface="Wingdings" charset="2"/>
        <a:buBlip>
          <a:blip r:embed="rId13"/>
        </a:buBlip>
        <a:defRPr>
          <a:solidFill>
            <a:schemeClr val="tx1"/>
          </a:solidFill>
          <a:latin typeface="+mn-lt"/>
          <a:cs typeface="+mn-cs"/>
        </a:defRPr>
      </a:lvl2pPr>
      <a:lvl3pPr marL="1371600" indent="-228600" algn="l" rtl="0" fontAlgn="base">
        <a:spcBef>
          <a:spcPct val="20000"/>
        </a:spcBef>
        <a:spcAft>
          <a:spcPct val="0"/>
        </a:spcAft>
        <a:buChar char="•"/>
        <a:defRPr>
          <a:solidFill>
            <a:schemeClr val="tx1"/>
          </a:solidFill>
          <a:latin typeface="+mn-lt"/>
          <a:cs typeface="+mn-cs"/>
        </a:defRPr>
      </a:lvl3pPr>
      <a:lvl4pPr marL="1714500" indent="-228600" algn="l" rtl="0" fontAlgn="base">
        <a:spcBef>
          <a:spcPct val="20000"/>
        </a:spcBef>
        <a:spcAft>
          <a:spcPct val="0"/>
        </a:spcAft>
        <a:buChar char="–"/>
        <a:defRPr>
          <a:solidFill>
            <a:schemeClr val="tx1"/>
          </a:solidFill>
          <a:latin typeface="+mn-lt"/>
          <a:cs typeface="+mn-cs"/>
        </a:defRPr>
      </a:lvl4pPr>
      <a:lvl5pPr marL="2057400" indent="-228600" algn="l" rtl="0" fontAlgn="base">
        <a:spcBef>
          <a:spcPct val="20000"/>
        </a:spcBef>
        <a:spcAft>
          <a:spcPct val="0"/>
        </a:spcAft>
        <a:buChar char="»"/>
        <a:defRPr>
          <a:solidFill>
            <a:schemeClr val="tx1"/>
          </a:solidFill>
          <a:latin typeface="+mn-lt"/>
          <a:cs typeface="+mn-cs"/>
        </a:defRPr>
      </a:lvl5pPr>
      <a:lvl6pPr marL="2514600" indent="-228600" algn="l" rtl="0" eaLnBrk="1" fontAlgn="base" hangingPunct="1">
        <a:spcBef>
          <a:spcPct val="20000"/>
        </a:spcBef>
        <a:spcAft>
          <a:spcPct val="0"/>
        </a:spcAft>
        <a:buChar char="»"/>
        <a:defRPr>
          <a:solidFill>
            <a:schemeClr val="tx1"/>
          </a:solidFill>
          <a:latin typeface="+mn-lt"/>
          <a:cs typeface="+mn-cs"/>
        </a:defRPr>
      </a:lvl6pPr>
      <a:lvl7pPr marL="2971800" indent="-228600" algn="l" rtl="0" eaLnBrk="1" fontAlgn="base" hangingPunct="1">
        <a:spcBef>
          <a:spcPct val="20000"/>
        </a:spcBef>
        <a:spcAft>
          <a:spcPct val="0"/>
        </a:spcAft>
        <a:buChar char="»"/>
        <a:defRPr>
          <a:solidFill>
            <a:schemeClr val="tx1"/>
          </a:solidFill>
          <a:latin typeface="+mn-lt"/>
          <a:cs typeface="+mn-cs"/>
        </a:defRPr>
      </a:lvl7pPr>
      <a:lvl8pPr marL="3429000" indent="-228600" algn="l" rtl="0" eaLnBrk="1" fontAlgn="base" hangingPunct="1">
        <a:spcBef>
          <a:spcPct val="20000"/>
        </a:spcBef>
        <a:spcAft>
          <a:spcPct val="0"/>
        </a:spcAft>
        <a:buChar char="»"/>
        <a:defRPr>
          <a:solidFill>
            <a:schemeClr val="tx1"/>
          </a:solidFill>
          <a:latin typeface="+mn-lt"/>
          <a:cs typeface="+mn-cs"/>
        </a:defRPr>
      </a:lvl8pPr>
      <a:lvl9pPr marL="3886200" indent="-228600" algn="l" rtl="0" eaLnBrk="1" fontAlgn="base" hangingPunct="1">
        <a:spcBef>
          <a:spcPct val="20000"/>
        </a:spcBef>
        <a:spcAft>
          <a:spcPct val="0"/>
        </a:spcAft>
        <a:buChar char="»"/>
        <a:defRPr>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Pros and Cons of Using</a:t>
            </a:r>
            <a:br>
              <a:rPr lang="en-US" dirty="0" smtClean="0"/>
            </a:br>
            <a:r>
              <a:rPr lang="en-US" dirty="0" smtClean="0"/>
              <a:t>RO/US and RO/IB</a:t>
            </a:r>
            <a:endParaRPr lang="en-US" dirty="0"/>
          </a:p>
        </p:txBody>
      </p:sp>
      <p:sp>
        <p:nvSpPr>
          <p:cNvPr id="3" name="Subtitle 2"/>
          <p:cNvSpPr>
            <a:spLocks noGrp="1"/>
          </p:cNvSpPr>
          <p:nvPr>
            <p:ph type="subTitle" idx="1"/>
          </p:nvPr>
        </p:nvSpPr>
        <p:spPr>
          <a:xfrm>
            <a:off x="1252955" y="4513366"/>
            <a:ext cx="6519445" cy="755088"/>
          </a:xfrm>
        </p:spPr>
        <p:txBody>
          <a:bodyPr/>
          <a:lstStyle/>
          <a:p>
            <a:r>
              <a:rPr lang="en-US" sz="2400" dirty="0" smtClean="0"/>
              <a:t>Jay Erstling</a:t>
            </a:r>
          </a:p>
          <a:p>
            <a:r>
              <a:rPr lang="en-US" sz="2400" dirty="0" smtClean="0"/>
              <a:t>July 2016</a:t>
            </a:r>
            <a:endParaRPr lang="en-US" sz="2400" dirty="0"/>
          </a:p>
        </p:txBody>
      </p:sp>
    </p:spTree>
    <p:extLst>
      <p:ext uri="{BB962C8B-B14F-4D97-AF65-F5344CB8AC3E}">
        <p14:creationId xmlns:p14="http://schemas.microsoft.com/office/powerpoint/2010/main" val="3507486051"/>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922338" y="806571"/>
            <a:ext cx="7618412" cy="634960"/>
          </a:xfrm>
        </p:spPr>
        <p:txBody>
          <a:bodyPr/>
          <a:lstStyle/>
          <a:p>
            <a:r>
              <a:rPr lang="en-US" sz="3200" dirty="0" smtClean="0"/>
              <a:t>Alexandria </a:t>
            </a:r>
            <a:r>
              <a:rPr lang="en-US" sz="3200" dirty="0"/>
              <a:t>or </a:t>
            </a:r>
            <a:r>
              <a:rPr lang="en-US" sz="3200" dirty="0" smtClean="0"/>
              <a:t>Geneva ?</a:t>
            </a:r>
          </a:p>
        </p:txBody>
      </p:sp>
      <p:sp>
        <p:nvSpPr>
          <p:cNvPr id="3" name="Content Placeholder 2"/>
          <p:cNvSpPr>
            <a:spLocks noGrp="1"/>
          </p:cNvSpPr>
          <p:nvPr>
            <p:ph idx="1"/>
          </p:nvPr>
        </p:nvSpPr>
        <p:spPr>
          <a:xfrm>
            <a:off x="585788" y="1493015"/>
            <a:ext cx="8451850" cy="4633493"/>
          </a:xfrm>
        </p:spPr>
        <p:txBody>
          <a:bodyPr/>
          <a:lstStyle/>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Fax for IA Filing (</a:t>
            </a:r>
            <a:r>
              <a:rPr lang="en-US" b="1" dirty="0" smtClean="0">
                <a:solidFill>
                  <a:srgbClr val="000000"/>
                </a:solidFill>
                <a:ea typeface="ＭＳ Ｐゴシック" pitchFamily="1" charset="-128"/>
              </a:rPr>
              <a:t>not</a:t>
            </a:r>
            <a:r>
              <a:rPr lang="en-US" dirty="0" smtClean="0">
                <a:solidFill>
                  <a:srgbClr val="000000"/>
                </a:solidFill>
                <a:ea typeface="ＭＳ Ｐゴシック" pitchFamily="1" charset="-128"/>
              </a:rPr>
              <a:t> a Best Practice)</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RO/US:  No</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RO/IB:  Yes, with a hard copy filed within 14 days</a:t>
            </a:r>
          </a:p>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Express Mail provisions (</a:t>
            </a:r>
            <a:r>
              <a:rPr lang="en-US" b="1" dirty="0" smtClean="0">
                <a:solidFill>
                  <a:srgbClr val="000000"/>
                </a:solidFill>
                <a:ea typeface="ＭＳ Ｐゴシック" pitchFamily="1" charset="-128"/>
              </a:rPr>
              <a:t>not</a:t>
            </a:r>
            <a:r>
              <a:rPr lang="en-US" dirty="0" smtClean="0">
                <a:solidFill>
                  <a:srgbClr val="000000"/>
                </a:solidFill>
                <a:ea typeface="ＭＳ Ｐゴシック" pitchFamily="1" charset="-128"/>
              </a:rPr>
              <a:t> a Best Practice)</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RO/US:  Yes, but $400 penalty</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RO/IB:  No, filing date will be actual date of receipt at the RO/IB</a:t>
            </a:r>
          </a:p>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E-Filing</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RO/US:  EFS-Web by midnight in Alexandria (now 99.6%)</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RO/IB:  PCT SAFE or </a:t>
            </a:r>
            <a:r>
              <a:rPr lang="en-US" dirty="0" err="1" smtClean="0">
                <a:solidFill>
                  <a:srgbClr val="000000"/>
                </a:solidFill>
                <a:ea typeface="ＭＳ Ｐゴシック" pitchFamily="1" charset="-128"/>
              </a:rPr>
              <a:t>ePCT</a:t>
            </a:r>
            <a:r>
              <a:rPr lang="en-US" dirty="0" smtClean="0">
                <a:solidFill>
                  <a:srgbClr val="000000"/>
                </a:solidFill>
                <a:ea typeface="ＭＳ Ｐゴシック" pitchFamily="1" charset="-128"/>
              </a:rPr>
              <a:t> by six (seven, eight, or nine…) hours earlier</a:t>
            </a:r>
          </a:p>
          <a:p>
            <a:pPr indent="-220663">
              <a:spcBef>
                <a:spcPts val="363"/>
              </a:spcBef>
              <a:buClrTx/>
              <a:buSzTx/>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lang="en-US" dirty="0" smtClean="0">
              <a:solidFill>
                <a:srgbClr val="000000"/>
              </a:solidFill>
              <a:ea typeface="ＭＳ Ｐゴシック" pitchFamily="1" charset="-128"/>
            </a:endParaRPr>
          </a:p>
          <a:p>
            <a:pPr indent="-220663">
              <a:spcBef>
                <a:spcPts val="363"/>
              </a:spcBef>
              <a:buClrTx/>
              <a:buSzTx/>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lang="en-US" dirty="0" smtClean="0">
              <a:solidFill>
                <a:srgbClr val="000000"/>
              </a:solidFill>
              <a:ea typeface="ＭＳ Ｐゴシック" pitchFamily="1" charset="-128"/>
            </a:endParaRPr>
          </a:p>
          <a:p>
            <a:pPr>
              <a:defRPr/>
            </a:pPr>
            <a:endParaRPr lang="en-US" dirty="0"/>
          </a:p>
        </p:txBody>
      </p:sp>
      <p:sp>
        <p:nvSpPr>
          <p:cNvPr id="7172" name="Date Placeholder 3"/>
          <p:cNvSpPr>
            <a:spLocks noGrp="1"/>
          </p:cNvSpPr>
          <p:nvPr>
            <p:ph type="dt" sz="quarter" idx="10"/>
          </p:nvPr>
        </p:nvSpPr>
        <p:spPr>
          <a:noFill/>
        </p:spPr>
        <p:txBody>
          <a:bodyPr/>
          <a:lstStyle/>
          <a:p>
            <a:endParaRPr lang="en-US" dirty="0" smtClean="0">
              <a:latin typeface="Verdana" pitchFamily="32" charset="0"/>
            </a:endParaRPr>
          </a:p>
        </p:txBody>
      </p:sp>
      <p:sp>
        <p:nvSpPr>
          <p:cNvPr id="7173" name="Slide Number Placeholder 4"/>
          <p:cNvSpPr>
            <a:spLocks noGrp="1"/>
          </p:cNvSpPr>
          <p:nvPr>
            <p:ph type="sldNum" sz="quarter" idx="11"/>
          </p:nvPr>
        </p:nvSpPr>
        <p:spPr>
          <a:noFill/>
        </p:spPr>
        <p:txBody>
          <a:bodyPr/>
          <a:lstStyle/>
          <a:p>
            <a:endParaRPr lang="en-US" dirty="0" smtClean="0">
              <a:latin typeface="Verdana" pitchFamily="32" charset="0"/>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5"/>
          <p:cNvSpPr>
            <a:spLocks noGrp="1"/>
          </p:cNvSpPr>
          <p:nvPr>
            <p:ph type="title"/>
          </p:nvPr>
        </p:nvSpPr>
        <p:spPr>
          <a:xfrm>
            <a:off x="923925" y="755089"/>
            <a:ext cx="8229600" cy="872100"/>
          </a:xfrm>
        </p:spPr>
        <p:txBody>
          <a:bodyPr/>
          <a:lstStyle/>
          <a:p>
            <a:r>
              <a:rPr lang="en-US" sz="3200" dirty="0" smtClean="0">
                <a:latin typeface="+mn-lt"/>
              </a:rPr>
              <a:t>Filing Fee Reductions for E-Filing</a:t>
            </a:r>
          </a:p>
        </p:txBody>
      </p:sp>
      <p:sp>
        <p:nvSpPr>
          <p:cNvPr id="7" name="Content Placeholder 6"/>
          <p:cNvSpPr>
            <a:spLocks noGrp="1"/>
          </p:cNvSpPr>
          <p:nvPr>
            <p:ph sz="half" idx="1"/>
          </p:nvPr>
        </p:nvSpPr>
        <p:spPr>
          <a:xfrm>
            <a:off x="371475" y="1561659"/>
            <a:ext cx="4149725" cy="4410399"/>
          </a:xfrm>
        </p:spPr>
        <p:txBody>
          <a:bodyPr/>
          <a:lstStyle/>
          <a:p>
            <a:pPr marL="915988" lvl="1" indent="-34290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US" dirty="0" smtClean="0">
                <a:solidFill>
                  <a:srgbClr val="000000"/>
                </a:solidFill>
                <a:ea typeface="ＭＳ Ｐゴシック" pitchFamily="1" charset="-128"/>
              </a:rPr>
              <a:t>RO/US:   </a:t>
            </a:r>
          </a:p>
          <a:p>
            <a:pPr marL="869950" lvl="1" indent="-342900">
              <a:spcBef>
                <a:spcPts val="363"/>
              </a:spcBef>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US" sz="2000" dirty="0" smtClean="0">
                <a:solidFill>
                  <a:srgbClr val="000000"/>
                </a:solidFill>
                <a:ea typeface="ＭＳ Ｐゴシック" pitchFamily="1" charset="-128"/>
              </a:rPr>
              <a:t>$102 – e-filed (EFS-Web) but the Request is not a zip file  </a:t>
            </a:r>
          </a:p>
          <a:p>
            <a:pPr marL="869950" lvl="1" indent="-342900">
              <a:spcBef>
                <a:spcPts val="363"/>
              </a:spcBef>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US" sz="2000" dirty="0" smtClean="0">
                <a:solidFill>
                  <a:srgbClr val="000000"/>
                </a:solidFill>
                <a:ea typeface="ＭＳ Ｐゴシック" pitchFamily="1" charset="-128"/>
              </a:rPr>
              <a:t>$205 – e-filed (EFS-Web)  and the request is a zip file (</a:t>
            </a:r>
            <a:r>
              <a:rPr lang="en-US" sz="2000" b="1" i="1" dirty="0" smtClean="0">
                <a:solidFill>
                  <a:srgbClr val="000000"/>
                </a:solidFill>
                <a:ea typeface="ＭＳ Ｐゴシック" pitchFamily="1" charset="-128"/>
              </a:rPr>
              <a:t>Best Practice</a:t>
            </a:r>
            <a:r>
              <a:rPr lang="en-US" sz="2000" dirty="0" smtClean="0">
                <a:solidFill>
                  <a:srgbClr val="000000"/>
                </a:solidFill>
                <a:ea typeface="ＭＳ Ｐゴシック" pitchFamily="1" charset="-128"/>
              </a:rPr>
              <a:t>) </a:t>
            </a:r>
          </a:p>
          <a:p>
            <a:pPr marL="869950" lvl="1" indent="-342900">
              <a:spcBef>
                <a:spcPts val="363"/>
              </a:spcBef>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US" sz="2000" dirty="0" smtClean="0">
                <a:solidFill>
                  <a:srgbClr val="000000"/>
                </a:solidFill>
                <a:ea typeface="ＭＳ Ｐゴシック" pitchFamily="1" charset="-128"/>
              </a:rPr>
              <a:t>And note that when you e-file, you avoid a penalty of $400 or $200</a:t>
            </a:r>
          </a:p>
          <a:p>
            <a:pPr>
              <a:defRPr/>
            </a:pPr>
            <a:endParaRPr lang="en-US" dirty="0"/>
          </a:p>
        </p:txBody>
      </p:sp>
      <p:sp>
        <p:nvSpPr>
          <p:cNvPr id="8" name="Content Placeholder 7"/>
          <p:cNvSpPr>
            <a:spLocks noGrp="1"/>
          </p:cNvSpPr>
          <p:nvPr>
            <p:ph sz="half" idx="2"/>
          </p:nvPr>
        </p:nvSpPr>
        <p:spPr>
          <a:xfrm>
            <a:off x="4673600" y="1561659"/>
            <a:ext cx="4149725" cy="3998534"/>
          </a:xfrm>
        </p:spPr>
        <p:txBody>
          <a:bodyPr/>
          <a:lstStyle/>
          <a:p>
            <a:pPr marL="579437" indent="-34290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sz="2400" dirty="0" smtClean="0">
                <a:solidFill>
                  <a:srgbClr val="000000"/>
                </a:solidFill>
                <a:ea typeface="ＭＳ Ｐゴシック" pitchFamily="1" charset="-128"/>
              </a:rPr>
              <a:t>RO/IB:</a:t>
            </a:r>
          </a:p>
          <a:p>
            <a:pPr lvl="1" indent="-227013">
              <a:lnSpc>
                <a:spcPct val="110000"/>
              </a:lnSpc>
              <a:spcBef>
                <a:spcPts val="363"/>
              </a:spcBef>
              <a:buSzPct val="45000"/>
              <a:buFont typeface="Arial"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sz="2000" dirty="0" smtClean="0">
                <a:solidFill>
                  <a:srgbClr val="000000"/>
                </a:solidFill>
                <a:ea typeface="ＭＳ Ｐゴシック" pitchFamily="1" charset="-128"/>
              </a:rPr>
              <a:t>$205 – e-filed (PCT-SAFE FM or </a:t>
            </a:r>
            <a:r>
              <a:rPr lang="en-US" sz="2000" dirty="0" err="1" smtClean="0">
                <a:solidFill>
                  <a:srgbClr val="000000"/>
                </a:solidFill>
                <a:ea typeface="ＭＳ Ｐゴシック" pitchFamily="1" charset="-128"/>
              </a:rPr>
              <a:t>ePCT</a:t>
            </a:r>
            <a:r>
              <a:rPr lang="en-US" sz="2000" dirty="0" smtClean="0">
                <a:solidFill>
                  <a:srgbClr val="000000"/>
                </a:solidFill>
                <a:ea typeface="ＭＳ Ｐゴシック" pitchFamily="1" charset="-128"/>
              </a:rPr>
              <a:t>) but the application is not XML</a:t>
            </a:r>
          </a:p>
          <a:p>
            <a:pPr lvl="1" indent="-227013">
              <a:lnSpc>
                <a:spcPct val="110000"/>
              </a:lnSpc>
              <a:spcBef>
                <a:spcPts val="363"/>
              </a:spcBef>
              <a:buSzPct val="45000"/>
              <a:buFont typeface="Arial"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sz="2000" dirty="0" smtClean="0">
                <a:solidFill>
                  <a:srgbClr val="000000"/>
                </a:solidFill>
                <a:ea typeface="ＭＳ Ｐゴシック" pitchFamily="1" charset="-128"/>
              </a:rPr>
              <a:t>$307 – e-filed (PCT-SAFE FM or </a:t>
            </a:r>
            <a:r>
              <a:rPr lang="en-US" sz="2000" dirty="0" err="1" smtClean="0">
                <a:solidFill>
                  <a:srgbClr val="000000"/>
                </a:solidFill>
                <a:ea typeface="ＭＳ Ｐゴシック" pitchFamily="1" charset="-128"/>
              </a:rPr>
              <a:t>ePCT</a:t>
            </a:r>
            <a:r>
              <a:rPr lang="en-US" sz="2000" dirty="0" smtClean="0">
                <a:solidFill>
                  <a:srgbClr val="000000"/>
                </a:solidFill>
                <a:ea typeface="ＭＳ Ｐゴシック" pitchFamily="1" charset="-128"/>
              </a:rPr>
              <a:t>) and the application is XML</a:t>
            </a:r>
          </a:p>
          <a:p>
            <a:pPr marL="234950" indent="0">
              <a:buNone/>
              <a:defRPr/>
            </a:pPr>
            <a:endParaRPr lang="en-US" dirty="0"/>
          </a:p>
        </p:txBody>
      </p:sp>
      <p:sp>
        <p:nvSpPr>
          <p:cNvPr id="8197" name="Date Placeholder 3"/>
          <p:cNvSpPr>
            <a:spLocks noGrp="1"/>
          </p:cNvSpPr>
          <p:nvPr>
            <p:ph type="dt" sz="quarter" idx="10"/>
          </p:nvPr>
        </p:nvSpPr>
        <p:spPr>
          <a:noFill/>
        </p:spPr>
        <p:txBody>
          <a:bodyPr/>
          <a:lstStyle/>
          <a:p>
            <a:endParaRPr lang="en-US" dirty="0" smtClean="0">
              <a:latin typeface="Verdana" pitchFamily="32" charset="0"/>
            </a:endParaRPr>
          </a:p>
        </p:txBody>
      </p:sp>
      <p:sp>
        <p:nvSpPr>
          <p:cNvPr id="8198" name="Slide Number Placeholder 4"/>
          <p:cNvSpPr>
            <a:spLocks noGrp="1"/>
          </p:cNvSpPr>
          <p:nvPr>
            <p:ph type="sldNum" sz="quarter" idx="11"/>
          </p:nvPr>
        </p:nvSpPr>
        <p:spPr>
          <a:noFill/>
        </p:spPr>
        <p:txBody>
          <a:bodyPr/>
          <a:lstStyle/>
          <a:p>
            <a:endParaRPr lang="en-US" dirty="0" smtClean="0">
              <a:latin typeface="Verdana" pitchFamily="32" charset="0"/>
            </a:endParaRPr>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926844" y="875217"/>
            <a:ext cx="7613906" cy="751972"/>
          </a:xfrm>
        </p:spPr>
        <p:txBody>
          <a:bodyPr/>
          <a:lstStyle/>
          <a:p>
            <a:r>
              <a:rPr lang="en-US" sz="3200" dirty="0" smtClean="0">
                <a:solidFill>
                  <a:srgbClr val="D96E15"/>
                </a:solidFill>
                <a:ea typeface="ＭＳ Ｐゴシック" pitchFamily="1" charset="-128"/>
                <a:cs typeface="Times New Roman" pitchFamily="16" charset="0"/>
              </a:rPr>
              <a:t>Transmittal Fee</a:t>
            </a:r>
            <a:br>
              <a:rPr lang="en-US" sz="3200" dirty="0" smtClean="0">
                <a:solidFill>
                  <a:srgbClr val="D96E15"/>
                </a:solidFill>
                <a:ea typeface="ＭＳ Ｐゴシック" pitchFamily="1" charset="-128"/>
                <a:cs typeface="Times New Roman" pitchFamily="16" charset="0"/>
              </a:rPr>
            </a:br>
            <a:endParaRPr lang="en-US" sz="3200" dirty="0" smtClean="0">
              <a:solidFill>
                <a:srgbClr val="D96E15"/>
              </a:solidFill>
              <a:ea typeface="ＭＳ Ｐゴシック" pitchFamily="1" charset="-128"/>
              <a:cs typeface="Times New Roman" pitchFamily="16" charset="0"/>
            </a:endParaRPr>
          </a:p>
        </p:txBody>
      </p:sp>
      <p:sp>
        <p:nvSpPr>
          <p:cNvPr id="9219" name="Content Placeholder 9"/>
          <p:cNvSpPr>
            <a:spLocks noGrp="1"/>
          </p:cNvSpPr>
          <p:nvPr>
            <p:ph idx="1"/>
          </p:nvPr>
        </p:nvSpPr>
        <p:spPr>
          <a:xfrm>
            <a:off x="585788" y="1595981"/>
            <a:ext cx="8451850" cy="3077619"/>
          </a:xfrm>
        </p:spPr>
        <p:txBody>
          <a:bodyPr/>
          <a:lstStyle/>
          <a:p>
            <a:pPr marL="915988" lvl="1" indent="-34290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400" dirty="0" smtClean="0">
                <a:solidFill>
                  <a:srgbClr val="000000"/>
                </a:solidFill>
                <a:ea typeface="ＭＳ Ｐゴシック" pitchFamily="1" charset="-128"/>
              </a:rPr>
              <a:t>RO/US:  $240, but:</a:t>
            </a:r>
          </a:p>
          <a:p>
            <a:pPr lvl="2" indent="-227013">
              <a:lnSpc>
                <a:spcPct val="150000"/>
              </a:lnSpc>
              <a:spcBef>
                <a:spcPts val="363"/>
              </a:spcBef>
              <a:buSzPct val="45000"/>
              <a:buFont typeface="Symbol"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400" dirty="0" smtClean="0">
                <a:solidFill>
                  <a:srgbClr val="000000"/>
                </a:solidFill>
                <a:ea typeface="ＭＳ Ｐゴシック" pitchFamily="1" charset="-128"/>
              </a:rPr>
              <a:t>$120 if filing as a small entity</a:t>
            </a:r>
          </a:p>
          <a:p>
            <a:pPr lvl="2" indent="-227013">
              <a:lnSpc>
                <a:spcPct val="150000"/>
              </a:lnSpc>
              <a:spcBef>
                <a:spcPts val="363"/>
              </a:spcBef>
              <a:buSzPct val="45000"/>
              <a:buFont typeface="Symbol"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400" dirty="0" smtClean="0">
                <a:solidFill>
                  <a:srgbClr val="000000"/>
                </a:solidFill>
                <a:ea typeface="ＭＳ Ｐゴシック" pitchFamily="1" charset="-128"/>
              </a:rPr>
              <a:t>$60 if filing as a micro-entity</a:t>
            </a:r>
          </a:p>
          <a:p>
            <a:pPr marL="915988" lvl="1" indent="-34290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400" dirty="0" smtClean="0">
                <a:solidFill>
                  <a:srgbClr val="000000"/>
                </a:solidFill>
                <a:ea typeface="ＭＳ Ｐゴシック" pitchFamily="1" charset="-128"/>
              </a:rPr>
              <a:t>RO/IB:  $102</a:t>
            </a:r>
          </a:p>
          <a:p>
            <a:pPr marL="234950" indent="0">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en-US" dirty="0" smtClean="0"/>
          </a:p>
        </p:txBody>
      </p:sp>
      <p:sp>
        <p:nvSpPr>
          <p:cNvPr id="9220" name="Date Placeholder 4"/>
          <p:cNvSpPr>
            <a:spLocks noGrp="1"/>
          </p:cNvSpPr>
          <p:nvPr>
            <p:ph type="dt" sz="quarter" idx="10"/>
          </p:nvPr>
        </p:nvSpPr>
        <p:spPr>
          <a:noFill/>
        </p:spPr>
        <p:txBody>
          <a:bodyPr/>
          <a:lstStyle/>
          <a:p>
            <a:endParaRPr lang="en-US" dirty="0" smtClean="0">
              <a:latin typeface="Verdana" pitchFamily="32" charset="0"/>
            </a:endParaRPr>
          </a:p>
        </p:txBody>
      </p:sp>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922338" y="789411"/>
            <a:ext cx="7618412" cy="634959"/>
          </a:xfrm>
        </p:spPr>
        <p:txBody>
          <a:bodyPr/>
          <a:lstStyle/>
          <a:p>
            <a:r>
              <a:rPr lang="en-US" sz="3200" dirty="0"/>
              <a:t>Alexandria or Geneva ?</a:t>
            </a:r>
            <a:endParaRPr lang="en-US" sz="3200" b="1" dirty="0" smtClean="0"/>
          </a:p>
        </p:txBody>
      </p:sp>
      <p:sp>
        <p:nvSpPr>
          <p:cNvPr id="10243" name="Content Placeholder 2"/>
          <p:cNvSpPr>
            <a:spLocks noGrp="1"/>
          </p:cNvSpPr>
          <p:nvPr>
            <p:ph idx="1"/>
          </p:nvPr>
        </p:nvSpPr>
        <p:spPr>
          <a:xfrm>
            <a:off x="692150" y="1424369"/>
            <a:ext cx="8451850" cy="4770783"/>
          </a:xfrm>
        </p:spPr>
        <p:txBody>
          <a:bodyPr/>
          <a:lstStyle/>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dirty="0" smtClean="0">
                <a:solidFill>
                  <a:srgbClr val="000000"/>
                </a:solidFill>
                <a:ea typeface="ＭＳ Ｐゴシック" pitchFamily="1" charset="-128"/>
              </a:rPr>
              <a:t>Restoration of the Right of Priority</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dirty="0" smtClean="0">
                <a:solidFill>
                  <a:srgbClr val="000000"/>
                </a:solidFill>
                <a:ea typeface="ＭＳ Ｐゴシック" pitchFamily="1" charset="-128"/>
              </a:rPr>
              <a:t>RO/US:  unintentional criterion only</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dirty="0" smtClean="0">
                <a:solidFill>
                  <a:srgbClr val="000000"/>
                </a:solidFill>
                <a:ea typeface="ＭＳ Ｐゴシック" pitchFamily="1" charset="-128"/>
              </a:rPr>
              <a:t>RO/IB:  unintentional criterion or in spite of due care (important for later filings in AM, BH, BW, CH, CR, DK, EE, EG, EP, ES, FI, GT, HR, HU, IL, IS, JP, LT, NZ, PE, PL, PT, RS, RU, SE, SK)</a:t>
            </a:r>
          </a:p>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dirty="0" smtClean="0">
                <a:solidFill>
                  <a:srgbClr val="000000"/>
                </a:solidFill>
                <a:ea typeface="ＭＳ Ｐゴシック" pitchFamily="1" charset="-128"/>
              </a:rPr>
              <a:t>Fee for Requesting Restoration of the Right of Priority</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dirty="0" smtClean="0">
                <a:solidFill>
                  <a:srgbClr val="000000"/>
                </a:solidFill>
                <a:ea typeface="ＭＳ Ｐゴシック" pitchFamily="1" charset="-128"/>
              </a:rPr>
              <a:t>RO/US:  $1,700</a:t>
            </a:r>
          </a:p>
          <a:p>
            <a:pPr marL="1430337" lvl="2" indent="-285750">
              <a:lnSpc>
                <a:spcPct val="150000"/>
              </a:lnSpc>
              <a:spcBef>
                <a:spcPts val="363"/>
              </a:spcBef>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dirty="0" smtClean="0">
                <a:solidFill>
                  <a:srgbClr val="000000"/>
                </a:solidFill>
                <a:ea typeface="ＭＳ Ｐゴシック" pitchFamily="1" charset="-128"/>
              </a:rPr>
              <a:t>$850 if filing as a small entity or micro-entity</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dirty="0" smtClean="0">
                <a:solidFill>
                  <a:srgbClr val="000000"/>
                </a:solidFill>
                <a:ea typeface="ＭＳ Ｐゴシック" pitchFamily="1" charset="-128"/>
              </a:rPr>
              <a:t>RO/IB:  None</a:t>
            </a:r>
          </a:p>
          <a:p>
            <a:pPr marL="561975" indent="-285750">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dirty="0" smtClean="0">
                <a:solidFill>
                  <a:srgbClr val="000000"/>
                </a:solidFill>
                <a:ea typeface="ＭＳ Ｐゴシック" pitchFamily="1" charset="-128"/>
              </a:rPr>
              <a:t>IF YOU NEED TO RESTORE PRIORITY, THINK RO/IB!</a:t>
            </a:r>
            <a:endParaRPr lang="en-US" dirty="0" smtClean="0"/>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933450" y="669282"/>
            <a:ext cx="7618413" cy="720765"/>
          </a:xfrm>
        </p:spPr>
        <p:txBody>
          <a:bodyPr/>
          <a:lstStyle/>
          <a:p>
            <a:r>
              <a:rPr lang="en-US" sz="3200" dirty="0" smtClean="0"/>
              <a:t>Alexandria or Geneva?</a:t>
            </a:r>
          </a:p>
        </p:txBody>
      </p:sp>
      <p:sp>
        <p:nvSpPr>
          <p:cNvPr id="3" name="Content Placeholder 2"/>
          <p:cNvSpPr>
            <a:spLocks noGrp="1"/>
          </p:cNvSpPr>
          <p:nvPr>
            <p:ph idx="1"/>
          </p:nvPr>
        </p:nvSpPr>
        <p:spPr>
          <a:xfrm>
            <a:off x="692150" y="1235598"/>
            <a:ext cx="8451850" cy="5216970"/>
          </a:xfrm>
        </p:spPr>
        <p:txBody>
          <a:bodyPr/>
          <a:lstStyle/>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Languages Accepted</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RO/US:  English</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RO/IB:  Any language, but</a:t>
            </a:r>
          </a:p>
          <a:p>
            <a:pPr lvl="2" indent="-227013">
              <a:lnSpc>
                <a:spcPct val="110000"/>
              </a:lnSpc>
              <a:spcBef>
                <a:spcPts val="363"/>
              </a:spcBef>
              <a:buSzPct val="45000"/>
              <a:buFont typeface="Symbol"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If the language is not accepted by the ISA, the applicant will have to furnish a translation. If the language is not a language of publication, the applicant will have to furnish a translation of the application into one of the languages of publication.</a:t>
            </a:r>
          </a:p>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ISA Choices</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RO/US:  AU, EP, IL, JP, KR, RU, SG, US </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RO/IB:  For a US filer, RO/IB offers at least as many choices as RO/US, but may have additional choices depending on whether there is any non-US nationality or residence among the applicants </a:t>
            </a:r>
          </a:p>
          <a:p>
            <a:pPr>
              <a:defRPr/>
            </a:pPr>
            <a:endParaRPr lang="en-US" dirty="0"/>
          </a:p>
        </p:txBody>
      </p:sp>
      <p:sp>
        <p:nvSpPr>
          <p:cNvPr id="11268" name="Date Placeholder 3"/>
          <p:cNvSpPr>
            <a:spLocks noGrp="1"/>
          </p:cNvSpPr>
          <p:nvPr>
            <p:ph type="dt" sz="quarter" idx="10"/>
          </p:nvPr>
        </p:nvSpPr>
        <p:spPr>
          <a:noFill/>
        </p:spPr>
        <p:txBody>
          <a:bodyPr/>
          <a:lstStyle/>
          <a:p>
            <a:endParaRPr lang="en-US" dirty="0" smtClean="0">
              <a:latin typeface="Verdana" pitchFamily="32" charset="0"/>
            </a:endParaRPr>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922338" y="720767"/>
            <a:ext cx="7618412" cy="634959"/>
          </a:xfrm>
        </p:spPr>
        <p:txBody>
          <a:bodyPr/>
          <a:lstStyle/>
          <a:p>
            <a:r>
              <a:rPr lang="en-US" sz="3200" dirty="0" smtClean="0"/>
              <a:t>Alexandria or Geneva?</a:t>
            </a:r>
          </a:p>
        </p:txBody>
      </p:sp>
      <p:sp>
        <p:nvSpPr>
          <p:cNvPr id="3" name="Content Placeholder 2"/>
          <p:cNvSpPr>
            <a:spLocks noGrp="1"/>
          </p:cNvSpPr>
          <p:nvPr>
            <p:ph idx="1"/>
          </p:nvPr>
        </p:nvSpPr>
        <p:spPr>
          <a:xfrm>
            <a:off x="692150" y="1304243"/>
            <a:ext cx="8451850" cy="4890910"/>
          </a:xfrm>
        </p:spPr>
        <p:txBody>
          <a:bodyPr/>
          <a:lstStyle/>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Certified copies of US priority documents</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RO/US: very easy – you just check a box in the Request </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RO/IB: you can use WIPO’s DAS system </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Either approach is free of charge</a:t>
            </a:r>
          </a:p>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Foreign Filing License</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RO/US:  RO/US reviews the IA and grants a foreign filing license before the record copy is sent to IB</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RO/IB:  If the invention was made in the US, then you must obtain a foreign filing license before filing the IA with the RO/IB (you might already have an FFL because of the priority application)</a:t>
            </a:r>
          </a:p>
          <a:p>
            <a:pPr indent="-220663">
              <a:spcAft>
                <a:spcPts val="1425"/>
              </a:spcAft>
              <a:buClrTx/>
              <a:buSzTx/>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lang="en-US" dirty="0" smtClean="0">
              <a:solidFill>
                <a:srgbClr val="000000"/>
              </a:solidFill>
              <a:ea typeface="ＭＳ Ｐゴシック" pitchFamily="1" charset="-128"/>
            </a:endParaRPr>
          </a:p>
          <a:p>
            <a:pPr>
              <a:defRPr/>
            </a:pPr>
            <a:endParaRPr lang="en-US" dirty="0"/>
          </a:p>
        </p:txBody>
      </p:sp>
      <p:sp>
        <p:nvSpPr>
          <p:cNvPr id="12292" name="Date Placeholder 3"/>
          <p:cNvSpPr>
            <a:spLocks noGrp="1"/>
          </p:cNvSpPr>
          <p:nvPr>
            <p:ph type="dt" sz="quarter" idx="10"/>
          </p:nvPr>
        </p:nvSpPr>
        <p:spPr>
          <a:noFill/>
        </p:spPr>
        <p:txBody>
          <a:bodyPr/>
          <a:lstStyle/>
          <a:p>
            <a:endParaRPr lang="en-US" dirty="0" smtClean="0">
              <a:latin typeface="Verdana" pitchFamily="32" charset="0"/>
            </a:endParaRPr>
          </a:p>
        </p:txBody>
      </p:sp>
    </p:spTree>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922338" y="703606"/>
            <a:ext cx="7618412" cy="669282"/>
          </a:xfrm>
        </p:spPr>
        <p:txBody>
          <a:bodyPr/>
          <a:lstStyle/>
          <a:p>
            <a:r>
              <a:rPr lang="en-US" sz="3200" dirty="0" smtClean="0"/>
              <a:t>Alexandria or Geneva?</a:t>
            </a:r>
          </a:p>
        </p:txBody>
      </p:sp>
      <p:sp>
        <p:nvSpPr>
          <p:cNvPr id="3" name="Content Placeholder 2"/>
          <p:cNvSpPr>
            <a:spLocks noGrp="1"/>
          </p:cNvSpPr>
          <p:nvPr>
            <p:ph idx="1"/>
          </p:nvPr>
        </p:nvSpPr>
        <p:spPr>
          <a:xfrm>
            <a:off x="585788" y="1527337"/>
            <a:ext cx="8451850" cy="4341755"/>
          </a:xfrm>
        </p:spPr>
        <p:txBody>
          <a:bodyPr/>
          <a:lstStyle/>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Processing Time for initial </a:t>
            </a:r>
            <a:r>
              <a:rPr lang="en-US" dirty="0">
                <a:solidFill>
                  <a:srgbClr val="000000"/>
                </a:solidFill>
                <a:ea typeface="ＭＳ Ｐゴシック" pitchFamily="1" charset="-128"/>
              </a:rPr>
              <a:t>r</a:t>
            </a:r>
            <a:r>
              <a:rPr lang="en-US" dirty="0" smtClean="0">
                <a:solidFill>
                  <a:srgbClr val="000000"/>
                </a:solidFill>
                <a:ea typeface="ＭＳ Ｐゴシック" pitchFamily="1" charset="-128"/>
              </a:rPr>
              <a:t>eview is roughly comparable as between RO/US and RO/IB</a:t>
            </a:r>
          </a:p>
          <a:p>
            <a:pPr marL="819150" lvl="1"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Share of PCT applications transmitted to the IB within 4 weeks of receipt in 2015:</a:t>
            </a:r>
          </a:p>
          <a:p>
            <a:pPr marL="1436687" lvl="2"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RO/US:  91.5%</a:t>
            </a:r>
          </a:p>
          <a:p>
            <a:pPr marL="1436687" lvl="2"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RO/IB:  89.3%</a:t>
            </a:r>
          </a:p>
          <a:p>
            <a:pPr marL="522287" indent="-285750">
              <a:spcBef>
                <a:spcPts val="363"/>
              </a:spcBef>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Time Difference</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RO/US:  Eastern time zone</a:t>
            </a:r>
          </a:p>
          <a:p>
            <a:pPr marL="858838" lvl="1" indent="-285750">
              <a:lnSpc>
                <a:spcPct val="150000"/>
              </a:lnSpc>
              <a:spcAft>
                <a:spcPts val="363"/>
              </a:spcAft>
              <a:buSzPct val="111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n-US" dirty="0" smtClean="0">
                <a:solidFill>
                  <a:srgbClr val="000000"/>
                </a:solidFill>
                <a:ea typeface="ＭＳ Ｐゴシック" pitchFamily="1" charset="-128"/>
              </a:rPr>
              <a:t>RO/IB:  Central European time zone (generally six - nine hours earlier) </a:t>
            </a:r>
          </a:p>
          <a:p>
            <a:pPr indent="-220663">
              <a:spcAft>
                <a:spcPts val="1425"/>
              </a:spcAft>
              <a:buClrTx/>
              <a:buSzTx/>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lang="en-US" dirty="0" smtClean="0">
              <a:solidFill>
                <a:srgbClr val="000000"/>
              </a:solidFill>
              <a:ea typeface="ＭＳ Ｐゴシック" pitchFamily="1" charset="-128"/>
            </a:endParaRPr>
          </a:p>
          <a:p>
            <a:pPr indent="-220663">
              <a:spcAft>
                <a:spcPts val="1425"/>
              </a:spcAft>
              <a:buClrTx/>
              <a:buSzTx/>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lang="en-US" dirty="0" smtClean="0">
              <a:solidFill>
                <a:srgbClr val="000000"/>
              </a:solidFill>
              <a:ea typeface="ＭＳ Ｐゴシック" pitchFamily="1" charset="-128"/>
            </a:endParaRPr>
          </a:p>
          <a:p>
            <a:pPr indent="-220663">
              <a:spcAft>
                <a:spcPts val="1425"/>
              </a:spcAft>
              <a:buClrTx/>
              <a:buSzTx/>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endParaRPr lang="en-US" dirty="0" smtClean="0">
              <a:solidFill>
                <a:srgbClr val="000000"/>
              </a:solidFill>
              <a:ea typeface="ＭＳ Ｐゴシック" pitchFamily="1" charset="-128"/>
            </a:endParaRPr>
          </a:p>
          <a:p>
            <a:pPr>
              <a:defRPr/>
            </a:pPr>
            <a:endParaRPr lang="en-US" dirty="0"/>
          </a:p>
        </p:txBody>
      </p:sp>
      <p:sp>
        <p:nvSpPr>
          <p:cNvPr id="13316" name="Date Placeholder 3"/>
          <p:cNvSpPr>
            <a:spLocks noGrp="1"/>
          </p:cNvSpPr>
          <p:nvPr>
            <p:ph type="dt" sz="quarter" idx="10"/>
          </p:nvPr>
        </p:nvSpPr>
        <p:spPr>
          <a:noFill/>
        </p:spPr>
        <p:txBody>
          <a:bodyPr/>
          <a:lstStyle/>
          <a:p>
            <a:endParaRPr lang="en-US" dirty="0" smtClean="0">
              <a:latin typeface="Verdana" pitchFamily="32" charset="0"/>
            </a:endParaRPr>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1031875"/>
            <a:ext cx="8229600" cy="620713"/>
          </a:xfrm>
        </p:spPr>
        <p:txBody>
          <a:bodyPr/>
          <a:lstStyle/>
          <a:p>
            <a:r>
              <a:rPr lang="en-US" smtClean="0"/>
              <a:t>Questions?</a:t>
            </a:r>
          </a:p>
        </p:txBody>
      </p:sp>
      <p:sp>
        <p:nvSpPr>
          <p:cNvPr id="3" name="Text Placeholder 2"/>
          <p:cNvSpPr>
            <a:spLocks noGrp="1"/>
          </p:cNvSpPr>
          <p:nvPr>
            <p:ph type="body" sz="quarter" idx="17"/>
          </p:nvPr>
        </p:nvSpPr>
        <p:spPr>
          <a:xfrm>
            <a:off x="1716377" y="5418138"/>
            <a:ext cx="6814018" cy="914400"/>
          </a:xfrm>
        </p:spPr>
        <p:txBody>
          <a:bodyPr/>
          <a:lstStyle/>
          <a:p>
            <a:pPr>
              <a:buFont typeface="Wingdings" pitchFamily="2" charset="2"/>
              <a:buNone/>
              <a:defRPr/>
            </a:pPr>
            <a:r>
              <a:rPr lang="en-US" dirty="0" smtClean="0"/>
              <a:t>Jay Erstling |  612-349-5771  | </a:t>
            </a:r>
            <a:r>
              <a:rPr lang="en-US" dirty="0" err="1" smtClean="0"/>
              <a:t>erstling@ptslaw.com</a:t>
            </a:r>
            <a:endParaRPr lang="en-US" dirty="0"/>
          </a:p>
        </p:txBody>
      </p:sp>
      <p:sp>
        <p:nvSpPr>
          <p:cNvPr id="14340" name="Date Placeholder 3"/>
          <p:cNvSpPr>
            <a:spLocks noGrp="1"/>
          </p:cNvSpPr>
          <p:nvPr>
            <p:ph type="dt" sz="quarter" idx="18"/>
          </p:nvPr>
        </p:nvSpPr>
        <p:spPr>
          <a:noFill/>
        </p:spPr>
        <p:txBody>
          <a:bodyPr/>
          <a:lstStyle/>
          <a:p>
            <a:endParaRPr lang="en-US" dirty="0" smtClean="0">
              <a:latin typeface="Verdana" pitchFamily="32" charset="0"/>
            </a:endParaRPr>
          </a:p>
        </p:txBody>
      </p:sp>
      <p:sp>
        <p:nvSpPr>
          <p:cNvPr id="14341" name="Slide Number Placeholder 4"/>
          <p:cNvSpPr>
            <a:spLocks noGrp="1"/>
          </p:cNvSpPr>
          <p:nvPr>
            <p:ph type="sldNum" sz="quarter" idx="19"/>
          </p:nvPr>
        </p:nvSpPr>
        <p:spPr>
          <a:noFill/>
        </p:spPr>
        <p:txBody>
          <a:bodyPr/>
          <a:lstStyle/>
          <a:p>
            <a:endParaRPr lang="en-US" dirty="0" smtClean="0">
              <a:latin typeface="Verdana" pitchFamily="32" charset="0"/>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Firm_Template_Landscap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TSC Firm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TSC Firm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TSC Firm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TSC Firm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TSC Firm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TSC Firm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TSC Firm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TSC Firm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TSC Firm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TSC Firm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TSC Firm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TSC Firm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EFD4DE19EF4274CA793E6F0F8B38C72" ma:contentTypeVersion="0" ma:contentTypeDescription="Create a new document." ma:contentTypeScope="" ma:versionID="7767f56a7d8b50a175f5d647f2173aea">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1B39637E-C422-42AC-91C4-258375B523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27CE82B0-2263-4AD1-8198-AEAB0083DCF6}">
  <ds:schemaRefs>
    <ds:schemaRef ds:uri="http://schemas.microsoft.com/sharepoint/v3/contenttype/forms"/>
  </ds:schemaRefs>
</ds:datastoreItem>
</file>

<file path=customXml/itemProps3.xml><?xml version="1.0" encoding="utf-8"?>
<ds:datastoreItem xmlns:ds="http://schemas.openxmlformats.org/officeDocument/2006/customXml" ds:itemID="{AD77F172-B808-460C-BA1C-03FF23DCE53E}">
  <ds:schemaRef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Firm_Template_Landscape</Template>
  <TotalTime>206</TotalTime>
  <Words>729</Words>
  <Application>Microsoft Macintosh PowerPoint</Application>
  <PresentationFormat>On-screen Show (4:3)</PresentationFormat>
  <Paragraphs>64</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Firm_Template_Landscape</vt:lpstr>
      <vt:lpstr>Pros and Cons of Using RO/US and RO/IB</vt:lpstr>
      <vt:lpstr>Alexandria or Geneva ?</vt:lpstr>
      <vt:lpstr>Filing Fee Reductions for E-Filing</vt:lpstr>
      <vt:lpstr>Transmittal Fee </vt:lpstr>
      <vt:lpstr>Alexandria or Geneva ?</vt:lpstr>
      <vt:lpstr>Alexandria or Geneva?</vt:lpstr>
      <vt:lpstr>Alexandria or Geneva?</vt:lpstr>
      <vt:lpstr>Alexandria or Geneva?</vt:lpstr>
      <vt:lpstr>Questions?</vt:lpstr>
    </vt:vector>
  </TitlesOfParts>
  <Company>Patterson Thuente Christensen Pedersen, P.A.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Pros &amp; Cons of Using RO/US and RO/IB</dc:title>
  <dc:creator>simonj</dc:creator>
  <cp:lastModifiedBy>Jay Erstling</cp:lastModifiedBy>
  <cp:revision>18</cp:revision>
  <dcterms:created xsi:type="dcterms:W3CDTF">2016-06-17T18:59:49Z</dcterms:created>
  <dcterms:modified xsi:type="dcterms:W3CDTF">2016-07-04T02:44:48Z</dcterms:modified>
</cp:coreProperties>
</file>